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15620"/>
    <p:restoredTop sz="94660"/>
  </p:normalViewPr>
  <p:slideViewPr>
    <p:cSldViewPr snapToGrid="0" showGuides="1">
      <p:cViewPr varScale="1">
        <p:scale>
          <a:sx n="79" d="100"/>
          <a:sy n="79" d="100"/>
        </p:scale>
        <p:origin x="69" y="4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575788-B85F-42E3-88A1-251E8F24D353}" type="datetimeFigureOut">
              <a:rPr lang="ko-KR" altLang="en-US" smtClean="0"/>
              <a:t>2026-08-12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F16879-C93F-4BD3-B1DB-7C8075DF411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798355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83E3FC3C-0EB9-3828-5135-5F0EDD0EFC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" r="50"/>
          <a:stretch/>
        </p:blipFill>
        <p:spPr>
          <a:xfrm>
            <a:off x="0" y="0"/>
            <a:ext cx="12192000" cy="6859601"/>
          </a:xfrm>
          <a:prstGeom prst="rect">
            <a:avLst/>
          </a:prstGeom>
        </p:spPr>
      </p:pic>
      <p:pic>
        <p:nvPicPr>
          <p:cNvPr id="42" name="그림 41">
            <a:extLst>
              <a:ext uri="{FF2B5EF4-FFF2-40B4-BE49-F238E27FC236}">
                <a16:creationId xmlns:a16="http://schemas.microsoft.com/office/drawing/2014/main" id="{89402AE6-D30E-E202-B43A-93D7F4F262C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301" y="6115796"/>
            <a:ext cx="7334668" cy="421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48723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ontents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>
            <a:extLst>
              <a:ext uri="{FF2B5EF4-FFF2-40B4-BE49-F238E27FC236}">
                <a16:creationId xmlns:a16="http://schemas.microsoft.com/office/drawing/2014/main" id="{2E24D96F-A0F9-4EC8-B41C-97AEA9304A1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5" t="194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CD8FB7F5-41FC-4C01-A0FA-5AC01DE0CC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892120" y="6597650"/>
            <a:ext cx="407759" cy="260350"/>
          </a:xfrm>
        </p:spPr>
        <p:txBody>
          <a:bodyPr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fld id="{ACFB0545-5295-4382-9200-EE5AA901AEDE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DBF72A74-452B-4392-8FE8-992E3B2D2706}"/>
              </a:ext>
            </a:extLst>
          </p:cNvPr>
          <p:cNvSpPr/>
          <p:nvPr userDrawn="1"/>
        </p:nvSpPr>
        <p:spPr>
          <a:xfrm>
            <a:off x="263525" y="620713"/>
            <a:ext cx="11664950" cy="59769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909784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66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7514" userDrawn="1">
          <p15:clr>
            <a:srgbClr val="FBAE40"/>
          </p15:clr>
        </p15:guide>
        <p15:guide id="4" orient="horz" pos="2160" userDrawn="1">
          <p15:clr>
            <a:srgbClr val="FBAE40"/>
          </p15:clr>
        </p15:guide>
        <p15:guide id="5" orient="horz" pos="4156" userDrawn="1">
          <p15:clr>
            <a:srgbClr val="FBAE40"/>
          </p15:clr>
        </p15:guide>
        <p15:guide id="6" orient="horz" pos="391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ontent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EF6C3ABD-FFC1-420B-9B91-8B98AFEC10D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4" t="2174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직사각형 6">
            <a:extLst>
              <a:ext uri="{FF2B5EF4-FFF2-40B4-BE49-F238E27FC236}">
                <a16:creationId xmlns:a16="http://schemas.microsoft.com/office/drawing/2014/main" id="{DBF72A74-452B-4392-8FE8-992E3B2D2706}"/>
              </a:ext>
            </a:extLst>
          </p:cNvPr>
          <p:cNvSpPr/>
          <p:nvPr userDrawn="1"/>
        </p:nvSpPr>
        <p:spPr>
          <a:xfrm>
            <a:off x="-2" y="620713"/>
            <a:ext cx="12192001" cy="619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CD8FB7F5-41FC-4C01-A0FA-5AC01DE0CC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892120" y="6597650"/>
            <a:ext cx="407759" cy="260350"/>
          </a:xfrm>
        </p:spPr>
        <p:txBody>
          <a:bodyPr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ACFB0545-5295-4382-9200-EE5AA901AED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731733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66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7514" userDrawn="1">
          <p15:clr>
            <a:srgbClr val="FBAE40"/>
          </p15:clr>
        </p15:guide>
        <p15:guide id="4" orient="horz" pos="2160" userDrawn="1">
          <p15:clr>
            <a:srgbClr val="FBAE40"/>
          </p15:clr>
        </p15:guide>
        <p15:guide id="5" orient="horz" pos="4156" userDrawn="1">
          <p15:clr>
            <a:srgbClr val="FBAE40"/>
          </p15:clr>
        </p15:guide>
        <p15:guide id="6" orient="horz" pos="391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A069EFD-4F79-6D90-9951-077F05B56B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EC2BF0FE-6325-7D59-8E3F-2074955B77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B5B5D8A0-20E5-CF82-9D68-1A5495CC44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7EEE8357-4284-22B1-1E8A-E203319580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B0545-5295-4382-9200-EE5AA901AED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591196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2D5C3DED-FE0B-40EB-B594-84F4DC956A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1251F5C5-67ED-47BA-A56D-788AE91477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C2433BE-1B06-4667-AF0E-663BF121B79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9E90DD8-02AA-4AC1-82D9-7E9998E325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AA3A24D4-1802-4E2A-9ED8-CF6BDBCCC4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FB0545-5295-4382-9200-EE5AA901AED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305471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  <p:sldLayoutId id="2147483657" r:id="rId3"/>
    <p:sldLayoutId id="2147483658" r:id="rId4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52D335C4-2970-402F-87F5-5D48B294FF7B}"/>
              </a:ext>
            </a:extLst>
          </p:cNvPr>
          <p:cNvSpPr/>
          <p:nvPr/>
        </p:nvSpPr>
        <p:spPr>
          <a:xfrm>
            <a:off x="8696324" y="4952227"/>
            <a:ext cx="2802731" cy="908864"/>
          </a:xfrm>
          <a:prstGeom prst="roundRect">
            <a:avLst/>
          </a:prstGeom>
          <a:solidFill>
            <a:schemeClr val="bg1">
              <a:alpha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altLang="ko-KR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Presenter Name</a:t>
            </a:r>
          </a:p>
          <a:p>
            <a:pPr algn="r"/>
            <a:r>
              <a:rPr lang="en-US" altLang="ko-KR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Presenter Organization</a:t>
            </a:r>
            <a:endParaRPr lang="ko-KR" alt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B4236D74-B82E-43BF-AC0F-CD2439EFFDC4}"/>
              </a:ext>
            </a:extLst>
          </p:cNvPr>
          <p:cNvSpPr/>
          <p:nvPr/>
        </p:nvSpPr>
        <p:spPr>
          <a:xfrm>
            <a:off x="673099" y="3112025"/>
            <a:ext cx="10825956" cy="1552575"/>
          </a:xfrm>
          <a:prstGeom prst="roundRect">
            <a:avLst/>
          </a:prstGeom>
          <a:solidFill>
            <a:schemeClr val="bg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Presentation Title</a:t>
            </a:r>
            <a:endParaRPr lang="ko-KR" alt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62320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사각형: 둥근 모서리 1">
            <a:extLst>
              <a:ext uri="{FF2B5EF4-FFF2-40B4-BE49-F238E27FC236}">
                <a16:creationId xmlns:a16="http://schemas.microsoft.com/office/drawing/2014/main" id="{F6A1A5EF-3D0B-46C4-AEF8-7B2259D37C9D}"/>
              </a:ext>
            </a:extLst>
          </p:cNvPr>
          <p:cNvSpPr/>
          <p:nvPr/>
        </p:nvSpPr>
        <p:spPr>
          <a:xfrm>
            <a:off x="271463" y="82112"/>
            <a:ext cx="6198669" cy="519351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marL="0" marR="0" lvl="0" indent="0" defTabSz="4567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-윤고딕320"/>
                <a:cs typeface="Times New Roman" panose="02020603050405020304" pitchFamily="18" charset="0"/>
              </a:rPr>
              <a:t>Title</a:t>
            </a:r>
            <a:endParaRPr kumimoji="0" lang="ko-KR" altLang="en-US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anose="02020603050405020304" pitchFamily="18" charset="0"/>
              <a:ea typeface="-윤고딕320"/>
              <a:cs typeface="Times New Roman" panose="02020603050405020304" pitchFamily="18" charset="0"/>
            </a:endParaRPr>
          </a:p>
        </p:txBody>
      </p:sp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2EA07374-624D-4E88-9A49-45D41354C5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B0545-5295-4382-9200-EE5AA901AEDE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877758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사각형: 둥근 모서리 1">
            <a:extLst>
              <a:ext uri="{FF2B5EF4-FFF2-40B4-BE49-F238E27FC236}">
                <a16:creationId xmlns:a16="http://schemas.microsoft.com/office/drawing/2014/main" id="{74EE9EFB-9322-4AA0-BC70-E342C00B6345}"/>
              </a:ext>
            </a:extLst>
          </p:cNvPr>
          <p:cNvSpPr/>
          <p:nvPr/>
        </p:nvSpPr>
        <p:spPr>
          <a:xfrm>
            <a:off x="271463" y="82112"/>
            <a:ext cx="6198669" cy="519351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marL="0" marR="0" lvl="0" indent="0" defTabSz="4567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-윤고딕320"/>
                <a:cs typeface="Times New Roman" panose="02020603050405020304" pitchFamily="18" charset="0"/>
              </a:rPr>
              <a:t>Title</a:t>
            </a:r>
            <a:endParaRPr kumimoji="0" lang="ko-KR" altLang="en-US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anose="02020603050405020304" pitchFamily="18" charset="0"/>
              <a:ea typeface="-윤고딕320"/>
              <a:cs typeface="Times New Roman" panose="02020603050405020304" pitchFamily="18" charset="0"/>
            </a:endParaRPr>
          </a:p>
        </p:txBody>
      </p:sp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9280F5E6-D78C-45DE-B22A-E7E78943B4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B0545-5295-4382-9200-EE5AA901AEDE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574071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</TotalTime>
  <Words>10</Words>
  <Application>Microsoft Office PowerPoint</Application>
  <PresentationFormat>와이드스크린</PresentationFormat>
  <Paragraphs>7</Paragraphs>
  <Slides>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7" baseType="lpstr">
      <vt:lpstr>맑은 고딕</vt:lpstr>
      <vt:lpstr>Arial</vt:lpstr>
      <vt:lpstr>Times New Roman</vt:lpstr>
      <vt:lpstr>Office 테마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AR</dc:creator>
  <cp:lastModifiedBy>BS Kim</cp:lastModifiedBy>
  <cp:revision>9</cp:revision>
  <dcterms:created xsi:type="dcterms:W3CDTF">2024-06-03T04:05:43Z</dcterms:created>
  <dcterms:modified xsi:type="dcterms:W3CDTF">2026-08-11T22:33:57Z</dcterms:modified>
</cp:coreProperties>
</file>